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9"/>
  </p:notesMasterIdLst>
  <p:handoutMasterIdLst>
    <p:handoutMasterId r:id="rId60"/>
  </p:handoutMasterIdLst>
  <p:sldIdLst>
    <p:sldId id="462" r:id="rId2"/>
    <p:sldId id="288" r:id="rId3"/>
    <p:sldId id="619" r:id="rId4"/>
    <p:sldId id="630" r:id="rId5"/>
    <p:sldId id="743" r:id="rId6"/>
    <p:sldId id="808" r:id="rId7"/>
    <p:sldId id="809" r:id="rId8"/>
    <p:sldId id="810" r:id="rId9"/>
    <p:sldId id="811" r:id="rId10"/>
    <p:sldId id="806" r:id="rId11"/>
    <p:sldId id="812" r:id="rId12"/>
    <p:sldId id="813" r:id="rId13"/>
    <p:sldId id="814" r:id="rId14"/>
    <p:sldId id="815" r:id="rId15"/>
    <p:sldId id="816" r:id="rId16"/>
    <p:sldId id="803" r:id="rId17"/>
    <p:sldId id="807" r:id="rId18"/>
    <p:sldId id="817" r:id="rId19"/>
    <p:sldId id="818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6" r:id="rId28"/>
    <p:sldId id="827" r:id="rId29"/>
    <p:sldId id="828" r:id="rId30"/>
    <p:sldId id="829" r:id="rId31"/>
    <p:sldId id="830" r:id="rId32"/>
    <p:sldId id="831" r:id="rId33"/>
    <p:sldId id="832" r:id="rId34"/>
    <p:sldId id="834" r:id="rId35"/>
    <p:sldId id="835" r:id="rId36"/>
    <p:sldId id="836" r:id="rId37"/>
    <p:sldId id="837" r:id="rId38"/>
    <p:sldId id="838" r:id="rId39"/>
    <p:sldId id="839" r:id="rId40"/>
    <p:sldId id="840" r:id="rId41"/>
    <p:sldId id="841" r:id="rId42"/>
    <p:sldId id="842" r:id="rId43"/>
    <p:sldId id="843" r:id="rId44"/>
    <p:sldId id="859" r:id="rId45"/>
    <p:sldId id="845" r:id="rId46"/>
    <p:sldId id="846" r:id="rId47"/>
    <p:sldId id="847" r:id="rId48"/>
    <p:sldId id="848" r:id="rId49"/>
    <p:sldId id="849" r:id="rId50"/>
    <p:sldId id="850" r:id="rId51"/>
    <p:sldId id="855" r:id="rId52"/>
    <p:sldId id="853" r:id="rId53"/>
    <p:sldId id="854" r:id="rId54"/>
    <p:sldId id="856" r:id="rId55"/>
    <p:sldId id="857" r:id="rId56"/>
    <p:sldId id="858" r:id="rId57"/>
    <p:sldId id="667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82" d="100"/>
          <a:sy n="82" d="100"/>
        </p:scale>
        <p:origin x="-416" y="-1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13.jp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1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[6/12]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Project13_1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com.cookandroid.project13_1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7" name="Picture 6" descr="스크린샷 2017-02-28 오후 2.29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4" y="3134254"/>
            <a:ext cx="5265398" cy="32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[7/12]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sz="1600" b="1" dirty="0" smtClean="0"/>
              <a:t>프로젝트를 </a:t>
            </a:r>
            <a:r>
              <a:rPr lang="en-US" sz="1600" b="1" dirty="0"/>
              <a:t>Marshmallow AVD 에 </a:t>
            </a:r>
            <a:r>
              <a:rPr lang="en-US" sz="1600" b="1" dirty="0" smtClean="0"/>
              <a:t>실행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sz="1600" b="1" dirty="0" smtClean="0"/>
              <a:t>Marshmallow </a:t>
            </a:r>
            <a:r>
              <a:rPr lang="en-US" sz="1600" b="1" dirty="0" err="1"/>
              <a:t>AVD</a:t>
            </a:r>
            <a:r>
              <a:rPr lang="en-US" sz="1600" b="1" dirty="0" err="1" smtClean="0"/>
              <a:t>의</a:t>
            </a:r>
            <a:r>
              <a:rPr lang="ko-KR" altLang="en-US" sz="1600" b="1" dirty="0" smtClean="0"/>
              <a:t> </a:t>
            </a:r>
            <a:r>
              <a:rPr lang="en-US" sz="1600" b="1" dirty="0" smtClean="0"/>
              <a:t>/</a:t>
            </a:r>
            <a:r>
              <a:rPr lang="en-US" sz="1600" b="1" dirty="0"/>
              <a:t>storage</a:t>
            </a:r>
            <a:r>
              <a:rPr lang="en-US" sz="1600" b="1" dirty="0" smtClean="0"/>
              <a:t>/</a:t>
            </a:r>
            <a:r>
              <a:rPr lang="en-US" sz="1600" b="1" dirty="0"/>
              <a:t>emulated/0 폴더에 mp3 </a:t>
            </a:r>
            <a:r>
              <a:rPr lang="en-US" sz="1600" b="1" dirty="0" smtClean="0"/>
              <a:t>파일</a:t>
            </a:r>
            <a:r>
              <a:rPr lang="ko-KR" altLang="en-US" sz="1600" b="1" dirty="0" smtClean="0"/>
              <a:t>을 넣</a:t>
            </a:r>
            <a:r>
              <a:rPr lang="ko-KR" altLang="en-US" sz="1600" b="1" dirty="0" smtClean="0"/>
              <a:t>음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2.32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8" y="3196943"/>
            <a:ext cx="4789384" cy="3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[8/12]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의 바깥 리니어레이아웃 안에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개의 리니어레이아웃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만듦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리니어레이아웃</a:t>
            </a:r>
            <a:r>
              <a:rPr lang="en-US" altLang="ko-KR" sz="1600" b="1" dirty="0"/>
              <a:t>1 : </a:t>
            </a:r>
            <a:r>
              <a:rPr lang="ko-KR" altLang="en-US" sz="1600" b="1" dirty="0" err="1"/>
              <a:t>리스트뷰</a:t>
            </a:r>
            <a:r>
              <a:rPr lang="en-US" altLang="ko-KR" sz="1600" b="1" dirty="0"/>
              <a:t>(lvMP3)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2 : </a:t>
            </a:r>
            <a:r>
              <a:rPr lang="ko-KR" altLang="en-US" sz="1600" b="1" dirty="0"/>
              <a:t>버튼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btnPlay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btnStop</a:t>
            </a:r>
            <a:r>
              <a:rPr lang="en-US" altLang="ko-KR" sz="1600" b="1" dirty="0"/>
              <a:t>) 2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3 : </a:t>
            </a:r>
            <a:r>
              <a:rPr lang="ko-KR" altLang="en-US" sz="1600" b="1" dirty="0" err="1"/>
              <a:t>텍스트뷰</a:t>
            </a:r>
            <a:r>
              <a:rPr lang="en-US" altLang="ko-KR" sz="1600" b="1" dirty="0"/>
              <a:t>(tvMP3) 1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프로그래스바</a:t>
            </a:r>
            <a:r>
              <a:rPr lang="en-US" altLang="ko-KR" sz="1600" b="1" dirty="0"/>
              <a:t>(pbMP3)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layout_weight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6:1:1 </a:t>
            </a:r>
            <a:r>
              <a:rPr lang="ko-KR" altLang="en-US" sz="1600" b="1" dirty="0"/>
              <a:t>정도로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2" name="Picture 1" descr="스크린샷 2017-02-28 오후 2.34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8" y="3839364"/>
            <a:ext cx="4014960" cy="2300386"/>
          </a:xfrm>
          <a:prstGeom prst="rect">
            <a:avLst/>
          </a:prstGeom>
        </p:spPr>
      </p:pic>
      <p:pic>
        <p:nvPicPr>
          <p:cNvPr id="10" name="Picture 9" descr="스크린샷 2017-02-28 오후 2.34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70" y="4097102"/>
            <a:ext cx="4002261" cy="1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[9/12]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리스트뷰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&lt;</a:t>
            </a:r>
            <a:r>
              <a:rPr lang="ko-KR" altLang="en-US" sz="1400" b="1" dirty="0"/>
              <a:t>듣기</a:t>
            </a:r>
            <a:r>
              <a:rPr lang="en-US" altLang="ko-KR" sz="1400" b="1" dirty="0"/>
              <a:t>&gt;, &lt;</a:t>
            </a:r>
            <a:r>
              <a:rPr lang="ko-KR" altLang="en-US" sz="1400" b="1" dirty="0"/>
              <a:t>중지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에 대응할 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텍스트뷰에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대응할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프로그래스바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 목록이 저장될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ArrayList</a:t>
            </a:r>
            <a:r>
              <a:rPr lang="en-US" altLang="ko-KR" sz="1400" b="1" dirty="0" smtClean="0"/>
              <a:t>&lt;String</a:t>
            </a:r>
            <a:r>
              <a:rPr lang="en-US" altLang="ko-KR" sz="1400" b="1" dirty="0"/>
              <a:t>&gt;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리스트뷰에서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선택된 </a:t>
            </a:r>
            <a:r>
              <a:rPr lang="en-US" altLang="ko-KR" sz="1400" b="1" dirty="0"/>
              <a:t>MP3 </a:t>
            </a:r>
            <a:r>
              <a:rPr lang="ko-KR" altLang="en-US" sz="1400" b="1" dirty="0"/>
              <a:t>파일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이름이 </a:t>
            </a:r>
            <a:r>
              <a:rPr lang="ko-KR" altLang="en-US" sz="1400" b="1" dirty="0"/>
              <a:t>저장될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파일이 저장되어 있는 </a:t>
            </a:r>
            <a:r>
              <a:rPr lang="en-US" altLang="ko-KR" sz="1400" b="1" dirty="0"/>
              <a:t>SD</a:t>
            </a:r>
            <a:r>
              <a:rPr lang="ko-KR" altLang="en-US" sz="1400" b="1" dirty="0"/>
              <a:t>카드의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절대 </a:t>
            </a:r>
            <a:r>
              <a:rPr lang="ko-KR" altLang="en-US" sz="1400" b="1" dirty="0"/>
              <a:t>경로를 저장할 문자열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MediaPlayer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endParaRPr lang="en-US" altLang="ko-KR" sz="14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2.36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54" y="2029132"/>
            <a:ext cx="4816910" cy="42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[10/12]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SD</a:t>
            </a:r>
            <a:r>
              <a:rPr lang="ko-KR" altLang="en-US" sz="1600" b="1" dirty="0"/>
              <a:t>카드의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읽어서 </a:t>
            </a:r>
            <a:r>
              <a:rPr lang="ko-KR" altLang="en-US" sz="1600" b="1" dirty="0" err="1"/>
              <a:t>리스트뷰에</a:t>
            </a:r>
            <a:r>
              <a:rPr lang="ko-KR" altLang="en-US" sz="1600" b="1" dirty="0"/>
              <a:t> 출력하는 </a:t>
            </a:r>
            <a:r>
              <a:rPr lang="ko-KR" altLang="en-US" sz="1600" b="1" dirty="0" smtClean="0"/>
              <a:t>부분 </a:t>
            </a:r>
            <a:r>
              <a:rPr lang="ko-KR" altLang="en-US" sz="1600" b="1" dirty="0"/>
              <a:t>작성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76" y="2773048"/>
            <a:ext cx="4399378" cy="19920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75" y="3808090"/>
            <a:ext cx="1313381" cy="1843148"/>
          </a:xfrm>
          <a:prstGeom prst="rect">
            <a:avLst/>
          </a:prstGeom>
        </p:spPr>
      </p:pic>
      <p:pic>
        <p:nvPicPr>
          <p:cNvPr id="11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2" name="Picture 1" descr="스크린샷 2017-02-28 오후 2.37.2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8" y="2496758"/>
            <a:ext cx="4353267" cy="24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[11/12]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듣기</a:t>
            </a:r>
            <a:r>
              <a:rPr lang="en-US" altLang="ko-KR" sz="1600" b="1" dirty="0"/>
              <a:t>&gt;, &lt;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클릭했을 때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코딩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2453249"/>
            <a:ext cx="4667710" cy="35425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96" y="2716508"/>
            <a:ext cx="4675954" cy="2321197"/>
          </a:xfrm>
          <a:prstGeom prst="rect">
            <a:avLst/>
          </a:prstGeom>
        </p:spPr>
      </p:pic>
      <p:pic>
        <p:nvPicPr>
          <p:cNvPr id="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191500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[12/12]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0" y="1255751"/>
            <a:ext cx="8191500" cy="4905375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8" y="1177210"/>
            <a:ext cx="755002" cy="6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프로그래스바와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프로그래스바와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프로그래스바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작업의 진행 상태를 확인할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음악이나 동영상 재생의 위치를 지정할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5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프로그래스바와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프로그래스바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9" y="1966679"/>
            <a:ext cx="6259472" cy="44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4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프로그래스바와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프로그래스바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" y="1999996"/>
            <a:ext cx="5092580" cy="3077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59" y="3731621"/>
            <a:ext cx="5092580" cy="26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멀티미디어와 </a:t>
            </a:r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Google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지도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[1/5]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(Thread)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동시에 여러 작업을 수행하기 위해 사용되는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멀티 스레드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Multi-Thread),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혹은 경량 프로세스라고도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→ 스레드가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프로그램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안에서 동작하는 작은 단위이기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→ 함수는 하나의 작업이 끝나야 다음 작업이 진행되지만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하나의 작업이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끝나기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전에 다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작업을 동시에 진행시킬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8" y="3201788"/>
            <a:ext cx="3600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[2/5]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4" y="1995246"/>
            <a:ext cx="8220075" cy="443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13" y="2513304"/>
            <a:ext cx="3473377" cy="19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[3/5]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1" y="1974779"/>
            <a:ext cx="5791571" cy="45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[4/5]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4" y="1959103"/>
            <a:ext cx="8212320" cy="18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2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[5/5]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0" y="1994598"/>
            <a:ext cx="6536966" cy="44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[1/5]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UI(User Interface)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스레드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필요한 내용을 계산하는 것만 가능하며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73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[2/5]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" y="2031053"/>
            <a:ext cx="8201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[3/5]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5" y="1990337"/>
            <a:ext cx="6083692" cy="44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스레드 ▶</a:t>
            </a:r>
            <a:r>
              <a:rPr lang="en-US" altLang="ko-KR" sz="2400" dirty="0"/>
              <a:t>UI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[4/5]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3" y="2002992"/>
            <a:ext cx="8275140" cy="18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9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[5/5]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1" y="2008977"/>
            <a:ext cx="8220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오디오를 실행하는 방식을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스레드를</a:t>
            </a:r>
            <a:r>
              <a:rPr lang="ko-KR" altLang="en-US" sz="2400" b="1" dirty="0" smtClean="0"/>
              <a:t> 이해하고 오디오에 적용한다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Google </a:t>
            </a:r>
            <a:r>
              <a:rPr lang="ko-KR" altLang="en-US" sz="2400" b="1" dirty="0" smtClean="0"/>
              <a:t>지도를 활용하는 </a:t>
            </a:r>
            <a:r>
              <a:rPr lang="ko-KR" altLang="en-US" sz="2400" b="1" dirty="0" err="1" smtClean="0"/>
              <a:t>앱을</a:t>
            </a:r>
            <a:r>
              <a:rPr lang="ko-KR" altLang="en-US" sz="2400" b="1" dirty="0" smtClean="0"/>
              <a:t> 작성한다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6" y="2031326"/>
            <a:ext cx="7387225" cy="44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[2/4]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227820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87" y="2239490"/>
            <a:ext cx="6682220" cy="4534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8" y="1644074"/>
            <a:ext cx="5233430" cy="5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[3/4]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 중지되고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스바와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진행 시간을 초기화하려면 아래 코드로 변경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0" y="2439931"/>
            <a:ext cx="8191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400" dirty="0"/>
              <a:t>스레드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[4/4]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8" y="1192700"/>
            <a:ext cx="755002" cy="650562"/>
          </a:xfrm>
          <a:prstGeom prst="rect">
            <a:avLst/>
          </a:prstGeom>
        </p:spPr>
      </p:pic>
      <p:pic>
        <p:nvPicPr>
          <p:cNvPr id="2" name="Picture 1" descr="스크린샷 2017-02-28 오후 2.47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0" y="1273741"/>
            <a:ext cx="7622529" cy="5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[1/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Play services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 </a:t>
            </a:r>
            <a:r>
              <a:rPr lang="en-US" altLang="ko-KR" sz="1600" b="1" dirty="0"/>
              <a:t>[Tools]-[Android]-[SDK Manager]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실행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nl-NL" sz="1600" b="1" dirty="0" smtClean="0"/>
              <a:t>[</a:t>
            </a:r>
            <a:r>
              <a:rPr lang="nl-NL" sz="1600" b="1" dirty="0"/>
              <a:t>SDK </a:t>
            </a:r>
            <a:r>
              <a:rPr lang="nl-NL" sz="1600" b="1" dirty="0" smtClean="0"/>
              <a:t>Tools]</a:t>
            </a:r>
            <a:r>
              <a:rPr lang="ko-KR" altLang="en-US" sz="1600" b="1" dirty="0" smtClean="0"/>
              <a:t>탭을 클릭 </a:t>
            </a:r>
            <a:r>
              <a:rPr lang="en-US" altLang="ko-KR" sz="1600" b="1" dirty="0" smtClean="0"/>
              <a:t>‘Google </a:t>
            </a:r>
            <a:r>
              <a:rPr lang="en-US" altLang="ko-KR" sz="1600" b="1" dirty="0"/>
              <a:t>Play </a:t>
            </a:r>
            <a:r>
              <a:rPr lang="en-US" altLang="ko-KR" sz="1600" b="1" dirty="0" smtClean="0"/>
              <a:t>services’</a:t>
            </a:r>
            <a:r>
              <a:rPr lang="ko-KR" altLang="en-US" sz="1600" b="1" dirty="0" smtClean="0"/>
              <a:t>가 설치되어 있는지 확</a:t>
            </a:r>
            <a:r>
              <a:rPr lang="ko-KR" altLang="en-US" sz="1600" b="1" dirty="0" smtClean="0"/>
              <a:t>인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5" name="Picture 4" descr="스크린샷 2017-02-28 오후 2.50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43" y="3104597"/>
            <a:ext cx="5006979" cy="37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3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[2/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fr-FR" sz="1600" b="1" dirty="0" smtClean="0"/>
              <a:t>‘</a:t>
            </a:r>
            <a:r>
              <a:rPr lang="fr-FR" sz="1600" b="1" dirty="0"/>
              <a:t>Google Play </a:t>
            </a:r>
            <a:r>
              <a:rPr lang="fr-FR" sz="1600" b="1" dirty="0" smtClean="0"/>
              <a:t>services’ </a:t>
            </a:r>
            <a:r>
              <a:rPr lang="fr-FR" sz="1600" b="1" dirty="0" err="1"/>
              <a:t>앞에</a:t>
            </a:r>
            <a:r>
              <a:rPr lang="fr-FR" sz="1600" b="1" dirty="0"/>
              <a:t> </a:t>
            </a:r>
            <a:r>
              <a:rPr lang="fr-FR" sz="1600" b="1" dirty="0" err="1"/>
              <a:t>체크</a:t>
            </a:r>
            <a:r>
              <a:rPr lang="fr-FR" sz="1600" b="1" dirty="0"/>
              <a:t> </a:t>
            </a:r>
            <a:r>
              <a:rPr lang="fr-FR" sz="1600" b="1" dirty="0" err="1" smtClean="0"/>
              <a:t>표시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&lt;OK 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클릭하</a:t>
            </a:r>
            <a:r>
              <a:rPr lang="ko-KR" altLang="en-US" sz="1600" b="1" dirty="0" smtClean="0"/>
              <a:t>여 최신 버전으로 업데이</a:t>
            </a:r>
            <a:r>
              <a:rPr lang="ko-KR" altLang="en-US" sz="1600" b="1" dirty="0" smtClean="0"/>
              <a:t>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/>
              <a:t>[</a:t>
            </a:r>
            <a:r>
              <a:rPr lang="en-US" altLang="ko-KR" sz="1600" b="1" dirty="0"/>
              <a:t>Default </a:t>
            </a:r>
            <a:r>
              <a:rPr lang="en-US" altLang="ko-KR" sz="1600" b="1" dirty="0" smtClean="0"/>
              <a:t>Settings] </a:t>
            </a:r>
            <a:r>
              <a:rPr lang="ko-KR" altLang="en-US" sz="1600" b="1" dirty="0"/>
              <a:t>창이 열려 있으면 </a:t>
            </a:r>
            <a:r>
              <a:rPr lang="ko-KR" altLang="en-US" sz="1600" b="1" dirty="0" smtClean="0"/>
              <a:t>종료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2.52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4" y="2454621"/>
            <a:ext cx="5399545" cy="34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5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[3/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인증을 위한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SHA1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알아내기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JDK </a:t>
            </a:r>
            <a:r>
              <a:rPr lang="ko-KR" altLang="en-US" sz="1600" b="1" dirty="0"/>
              <a:t>설치 폴더로 이동한 </a:t>
            </a:r>
            <a:r>
              <a:rPr lang="ko-KR" altLang="en-US" sz="1600" b="1" dirty="0" smtClean="0"/>
              <a:t>후 “</a:t>
            </a:r>
            <a:r>
              <a:rPr lang="en-US" altLang="ko-KR" sz="1600" b="1" dirty="0"/>
              <a:t>keytool.exe -list -v </a:t>
            </a:r>
            <a:r>
              <a:rPr lang="en-US" altLang="ko-KR" sz="1600" b="1" dirty="0" smtClean="0"/>
              <a:t>–</a:t>
            </a:r>
            <a:r>
              <a:rPr lang="en-US" altLang="ko-KR" sz="1600" b="1" dirty="0" err="1" smtClean="0"/>
              <a:t>keystoreC</a:t>
            </a:r>
            <a:r>
              <a:rPr lang="en-US" altLang="ko-KR" sz="1600" b="1" dirty="0"/>
              <a:t>:\Users\</a:t>
            </a:r>
            <a:r>
              <a:rPr lang="ko-KR" altLang="en-US" sz="1600" b="1" dirty="0" smtClean="0"/>
              <a:t>현재사용자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이름</a:t>
            </a:r>
            <a:r>
              <a:rPr lang="en-US" altLang="ko-KR" sz="1600" b="1" dirty="0" smtClean="0"/>
              <a:t>\.</a:t>
            </a:r>
            <a:r>
              <a:rPr lang="en-US" altLang="ko-KR" sz="1600" b="1" dirty="0"/>
              <a:t>android\</a:t>
            </a:r>
            <a:r>
              <a:rPr lang="en-US" altLang="ko-KR" sz="1600" b="1" dirty="0" err="1"/>
              <a:t>debug.keystore</a:t>
            </a:r>
            <a:r>
              <a:rPr lang="en-US" altLang="ko-KR" sz="1600" b="1" dirty="0" smtClean="0"/>
              <a:t>” </a:t>
            </a:r>
            <a:r>
              <a:rPr lang="ko-KR" altLang="en-US" sz="1600" b="1" dirty="0" smtClean="0"/>
              <a:t>사용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비밀번호를 물어보면 “</a:t>
            </a:r>
            <a:r>
              <a:rPr lang="en-US" altLang="ko-KR" sz="1600" b="1" dirty="0"/>
              <a:t>android”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입력하고 </a:t>
            </a:r>
            <a:r>
              <a:rPr lang="en-US" altLang="ko-KR" sz="1600" b="1" dirty="0" smtClean="0"/>
              <a:t>SHA1 </a:t>
            </a:r>
            <a:r>
              <a:rPr lang="ko-KR" altLang="en-US" sz="1600" b="1" dirty="0" smtClean="0"/>
              <a:t>코드 복사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2.54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1" y="3446332"/>
            <a:ext cx="4814508" cy="3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[4/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사용할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CookMap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com.cookandroid.cookmap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5" name="Picture 4" descr="스크린샷 2017-02-28 오후 2.55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3" y="3170151"/>
            <a:ext cx="5682852" cy="23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[5/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웹 브라우저에서 </a:t>
            </a:r>
            <a:r>
              <a:rPr lang="en-US" altLang="ko-KR" sz="1600" b="1" dirty="0"/>
              <a:t>https://code.google.com/apis/console</a:t>
            </a:r>
            <a:r>
              <a:rPr lang="ko-KR" altLang="en-US" sz="1600" b="1" dirty="0"/>
              <a:t>에 접속하고 </a:t>
            </a:r>
            <a:r>
              <a:rPr lang="ko-KR" altLang="en-US" sz="1600" b="1" dirty="0" smtClean="0"/>
              <a:t>로그인 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프로젝트 만들기</a:t>
            </a:r>
            <a:r>
              <a:rPr lang="en-US" altLang="ko-KR" sz="1600" b="1" dirty="0" smtClean="0"/>
              <a:t>&gt; </a:t>
            </a:r>
            <a:r>
              <a:rPr lang="ko-KR" altLang="en-US" sz="1600" b="1" dirty="0" smtClean="0"/>
              <a:t>클릭 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이름은 </a:t>
            </a:r>
            <a:r>
              <a:rPr lang="en-US" altLang="ko-KR" sz="1600" b="1" dirty="0" smtClean="0"/>
              <a:t>‘</a:t>
            </a:r>
            <a:r>
              <a:rPr lang="en-US" altLang="ko-KR" sz="1600" b="1" dirty="0" err="1" smtClean="0"/>
              <a:t>CookMap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으로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입력하고 </a:t>
            </a: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만들기</a:t>
            </a:r>
            <a:r>
              <a:rPr lang="en-US" altLang="ko-KR" sz="1600" b="1" dirty="0" smtClean="0"/>
              <a:t>&gt;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대시보드에서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&lt;API </a:t>
            </a:r>
            <a:r>
              <a:rPr lang="ko-KR" altLang="en-US" sz="1600" b="1" dirty="0" smtClean="0"/>
              <a:t>사용 </a:t>
            </a:r>
            <a:r>
              <a:rPr lang="ko-KR" altLang="en-US" sz="1600" b="1" dirty="0" smtClean="0"/>
              <a:t>설정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7" name="Picture 6" descr="스크린샷 2017-02-28 오후 2.57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3" y="3439053"/>
            <a:ext cx="5295115" cy="2230124"/>
          </a:xfrm>
          <a:prstGeom prst="rect">
            <a:avLst/>
          </a:prstGeom>
        </p:spPr>
      </p:pic>
      <p:pic>
        <p:nvPicPr>
          <p:cNvPr id="10" name="Picture 9" descr="스크린샷 2017-02-28 오후 2.58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77" y="5123967"/>
            <a:ext cx="5244154" cy="15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[6/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[Google Maps Android API]</a:t>
            </a:r>
            <a:r>
              <a:rPr lang="ko-KR" altLang="en-US" sz="1600" b="1" dirty="0" smtClean="0"/>
              <a:t>를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클릭 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2.58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1" y="2773663"/>
            <a:ext cx="6540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오디오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스레드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</a:rPr>
              <a:t>03 Google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지도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[7/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사용 </a:t>
            </a:r>
            <a:r>
              <a:rPr lang="ko-KR" altLang="en-US" sz="1600" b="1" dirty="0" smtClean="0"/>
              <a:t>설정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을 클릭한 후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사용자 인증 정보로 </a:t>
            </a:r>
            <a:r>
              <a:rPr lang="ko-KR" altLang="en-US" sz="1600" b="1" dirty="0" smtClean="0"/>
              <a:t>이동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</a:t>
            </a:r>
            <a:r>
              <a:rPr lang="ko-KR" altLang="en-US" sz="1600" b="1" dirty="0" smtClean="0"/>
              <a:t>릭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5" name="Picture 4" descr="스크린샷 2017-02-28 오후 2.5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8" y="2743637"/>
            <a:ext cx="6540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[8/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fr-FR" sz="1600" b="1" dirty="0"/>
              <a:t>Google </a:t>
            </a:r>
            <a:r>
              <a:rPr lang="fr-FR" sz="1600" b="1" dirty="0" err="1"/>
              <a:t>Maps</a:t>
            </a:r>
            <a:r>
              <a:rPr lang="fr-FR" sz="1600" b="1" dirty="0"/>
              <a:t> </a:t>
            </a:r>
            <a:r>
              <a:rPr lang="fr-FR" sz="1600" b="1" dirty="0" err="1"/>
              <a:t>Android</a:t>
            </a:r>
            <a:r>
              <a:rPr lang="fr-FR" sz="1600" b="1" dirty="0"/>
              <a:t> </a:t>
            </a:r>
            <a:r>
              <a:rPr lang="fr-FR" sz="1600" b="1" dirty="0" err="1" smtClean="0"/>
              <a:t>API’</a:t>
            </a:r>
            <a:r>
              <a:rPr lang="fr-FR" sz="1600" b="1" dirty="0" err="1"/>
              <a:t>가</a:t>
            </a:r>
            <a:r>
              <a:rPr lang="fr-FR" sz="1600" b="1" dirty="0"/>
              <a:t> </a:t>
            </a:r>
            <a:r>
              <a:rPr lang="fr-FR" sz="1600" b="1" dirty="0" err="1"/>
              <a:t>선택된</a:t>
            </a:r>
            <a:r>
              <a:rPr lang="fr-FR" sz="1600" b="1" dirty="0"/>
              <a:t> </a:t>
            </a:r>
            <a:r>
              <a:rPr lang="fr-FR" sz="1600" b="1" dirty="0" err="1" smtClean="0"/>
              <a:t>상태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&lt;</a:t>
            </a:r>
            <a:r>
              <a:rPr lang="ko-KR" altLang="en-US" sz="1600" b="1" dirty="0"/>
              <a:t>어떤 사용자 인증 정보가 필요한가요</a:t>
            </a:r>
            <a:r>
              <a:rPr lang="en-US" altLang="ko-KR" sz="1600" b="1" dirty="0"/>
              <a:t>?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</a:t>
            </a:r>
            <a:r>
              <a:rPr lang="ko-KR" altLang="en-US" sz="1600" b="1" dirty="0" smtClean="0"/>
              <a:t>릭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3.01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8" y="2773074"/>
            <a:ext cx="6718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en-US" altLang="ko-KR" sz="2400" dirty="0" smtClean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[9/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Google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사용자 </a:t>
            </a:r>
            <a:r>
              <a:rPr lang="ko-KR" altLang="en-US" sz="1600" b="1" dirty="0"/>
              <a:t>인증 정보가 </a:t>
            </a:r>
            <a:r>
              <a:rPr lang="ko-KR" altLang="en-US" sz="1600" b="1" dirty="0" smtClean="0"/>
              <a:t>추가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완료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5" name="Picture 4" descr="스크린샷 2017-02-28 오후 3.02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0" y="2727710"/>
            <a:ext cx="6212473" cy="38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 smtClean="0"/>
              <a:t>지도▶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[10/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Key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API </a:t>
            </a:r>
            <a:r>
              <a:rPr lang="ko-KR" altLang="en-US" sz="1600" b="1" dirty="0" smtClean="0"/>
              <a:t>키 생성</a:t>
            </a:r>
            <a:r>
              <a:rPr lang="ko-KR" altLang="en-US" sz="1600" b="1" dirty="0" smtClean="0"/>
              <a:t>완료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이 </a:t>
            </a:r>
            <a:r>
              <a:rPr lang="ko-KR" altLang="en-US" sz="1600" b="1" dirty="0"/>
              <a:t>코드를 메모장에 복사해놓은 후 </a:t>
            </a:r>
            <a:r>
              <a:rPr lang="en-US" altLang="ko-KR" sz="1600" b="1" dirty="0"/>
              <a:t>&lt;</a:t>
            </a:r>
            <a:r>
              <a:rPr lang="en-US" altLang="ko-KR" sz="1600" b="1" dirty="0" smtClean="0"/>
              <a:t>API </a:t>
            </a:r>
            <a:r>
              <a:rPr lang="en-US" altLang="ko-KR" sz="1600" b="1" dirty="0"/>
              <a:t>key 1&gt;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3.0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8" y="2758691"/>
            <a:ext cx="6334434" cy="39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2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 smtClean="0"/>
              <a:t>지도▶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 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Key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키 </a:t>
            </a:r>
            <a:r>
              <a:rPr lang="ko-KR" altLang="en-US" sz="1600" b="1" dirty="0"/>
              <a:t>제한사항에서 ‘</a:t>
            </a:r>
            <a:r>
              <a:rPr lang="en-US" altLang="ko-KR" sz="1600" b="1" dirty="0"/>
              <a:t>Android  </a:t>
            </a:r>
            <a:r>
              <a:rPr lang="ko-KR" altLang="en-US" sz="1600" b="1" dirty="0"/>
              <a:t>앱’을 </a:t>
            </a:r>
            <a:r>
              <a:rPr lang="ko-KR" altLang="en-US" sz="1600" b="1" dirty="0" smtClean="0"/>
              <a:t>선택 </a:t>
            </a:r>
            <a:r>
              <a:rPr lang="en-US" altLang="ko-KR" sz="1600" b="1" dirty="0"/>
              <a:t>&lt;+ </a:t>
            </a:r>
            <a:r>
              <a:rPr lang="ko-KR" altLang="en-US" sz="1600" b="1" dirty="0"/>
              <a:t>패키지 이름 및 지문 추가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fr-FR" sz="1600" b="1" dirty="0" err="1"/>
              <a:t>com</a:t>
            </a:r>
            <a:r>
              <a:rPr lang="fr-FR" sz="1600" b="1" dirty="0"/>
              <a:t> .</a:t>
            </a:r>
            <a:r>
              <a:rPr lang="fr-FR" sz="1600" b="1" dirty="0" err="1" smtClean="0"/>
              <a:t>cookandroid.cookmap’</a:t>
            </a:r>
            <a:r>
              <a:rPr lang="fr-FR" sz="1600" b="1" dirty="0" err="1"/>
              <a:t>을</a:t>
            </a:r>
            <a:r>
              <a:rPr lang="fr-FR" sz="1600" b="1" dirty="0"/>
              <a:t> </a:t>
            </a:r>
            <a:r>
              <a:rPr lang="fr-FR" sz="1600" b="1" dirty="0" err="1" smtClean="0"/>
              <a:t>입력</a:t>
            </a:r>
            <a:r>
              <a:rPr lang="ko-KR" altLang="en-US" sz="1600" b="1" dirty="0" smtClean="0"/>
              <a:t>하고 </a:t>
            </a:r>
            <a:r>
              <a:rPr lang="ko-KR" altLang="en-US" sz="1600" b="1" dirty="0" smtClean="0"/>
              <a:t>복사해놓은 </a:t>
            </a:r>
            <a:r>
              <a:rPr lang="en-US" altLang="ko-KR" sz="1600" b="1" dirty="0"/>
              <a:t>SHA1 </a:t>
            </a:r>
            <a:r>
              <a:rPr lang="ko-KR" altLang="en-US" sz="1600" b="1" dirty="0" smtClean="0"/>
              <a:t>코드를 붙</a:t>
            </a:r>
            <a:r>
              <a:rPr lang="ko-KR" altLang="en-US" sz="1600" b="1" dirty="0" smtClean="0"/>
              <a:t>인 후 </a:t>
            </a: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저장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</a:t>
            </a:r>
            <a:r>
              <a:rPr lang="ko-KR" altLang="en-US" sz="1600" b="1" dirty="0" smtClean="0"/>
              <a:t>릭</a:t>
            </a:r>
            <a:endParaRPr lang="en-US" altLang="ko-KR" sz="1600" b="1" dirty="0" smtClean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" y="1213503"/>
            <a:ext cx="8210550" cy="581025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8" name="Picture 7" descr="스크린샷 2017-02-28 오후 3.07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6" y="3160681"/>
            <a:ext cx="5217484" cy="34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000" dirty="0"/>
              <a:t>Google 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[1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Google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서비스 기능 설정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Project Tree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Scripts]-[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(Module: app)]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더블클릭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아래쪽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dependencies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부분에 다음을 추가 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b="1" dirty="0"/>
              <a:t>Sync Project with </a:t>
            </a:r>
            <a:r>
              <a:rPr lang="en-US" b="1" dirty="0" err="1"/>
              <a:t>gradle</a:t>
            </a:r>
            <a:r>
              <a:rPr lang="en-US" b="1" dirty="0"/>
              <a:t> files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버튼을 클릭</a:t>
            </a: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후 3.0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3" y="2984793"/>
            <a:ext cx="7124700" cy="609600"/>
          </a:xfrm>
          <a:prstGeom prst="rect">
            <a:avLst/>
          </a:prstGeom>
        </p:spPr>
      </p:pic>
      <p:pic>
        <p:nvPicPr>
          <p:cNvPr id="5" name="Picture 4" descr="스크린샷 2017-02-28 오후 3.0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3" y="3584093"/>
            <a:ext cx="6446649" cy="31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000" dirty="0"/>
              <a:t>Google Play service</a:t>
            </a:r>
            <a:r>
              <a:rPr lang="ko-KR" altLang="en-US" sz="2000" dirty="0"/>
              <a:t> 라이브러리 사용 설정</a:t>
            </a:r>
            <a:r>
              <a:rPr lang="en-US" altLang="ko-KR" sz="2000" dirty="0" smtClean="0"/>
              <a:t>[2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AndroidMenifest.xml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4" y="2000940"/>
            <a:ext cx="4375131" cy="3172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43" y="2203362"/>
            <a:ext cx="4375132" cy="28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3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000" dirty="0"/>
              <a:t>Google 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[3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수정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후 3.1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0" y="1946915"/>
            <a:ext cx="7150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en-US" altLang="ko-KR" sz="2000" dirty="0" smtClean="0"/>
              <a:t>Google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[4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5164" y="2029322"/>
            <a:ext cx="7972425" cy="3445700"/>
            <a:chOff x="645164" y="1920895"/>
            <a:chExt cx="7972425" cy="34457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64" y="1920895"/>
              <a:ext cx="7972425" cy="17811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39" y="3690195"/>
              <a:ext cx="7943850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28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000" dirty="0"/>
              <a:t>Google 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[5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/>
              <a:t>AppCompatActivity</a:t>
            </a:r>
            <a:r>
              <a:rPr lang="ko-KR" altLang="en-US" sz="2400" b="1" dirty="0"/>
              <a:t>의 상속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후 3.13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9" y="2070099"/>
            <a:ext cx="7853311" cy="29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오디오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음악 및 동영상을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재생해주는 기능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play( ), pause( ), stop(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각각 음악을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일시정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정지하는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기능을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000" dirty="0"/>
              <a:t>Google 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[6</a:t>
            </a:r>
            <a:r>
              <a:rPr lang="en-US" altLang="ko-KR" sz="2000" dirty="0" smtClean="0"/>
              <a:t>/</a:t>
            </a:r>
            <a:r>
              <a:rPr lang="en-US" altLang="ko-KR" sz="2000" dirty="0" smtClean="0"/>
              <a:t>6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프로젝트 실행 및 결과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프로젝트를 </a:t>
            </a:r>
            <a:r>
              <a:rPr lang="ko-KR" altLang="en-US" b="1" dirty="0"/>
              <a:t>실행해서 실제 스마트폰에서 결과를 </a:t>
            </a:r>
            <a:r>
              <a:rPr lang="ko-KR" altLang="en-US" b="1" dirty="0" smtClean="0"/>
              <a:t>확인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후 3.1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4" y="2403978"/>
            <a:ext cx="4476853" cy="39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[1/6]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GoogleMap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GoogleMap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기본적으로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이동의 기능이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 외의 기능은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그라운드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오버레이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GroundOverlay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그라운드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오버레이는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GoogleMap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투명한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유리막을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얹어놓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[2/6]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CookMap </a:t>
            </a:r>
            <a:r>
              <a:rPr lang="ko-KR" altLang="en-US" sz="1600" b="1" dirty="0"/>
              <a:t>프로젝트를 </a:t>
            </a:r>
            <a:r>
              <a:rPr lang="ko-KR" altLang="en-US" sz="1600" b="1" dirty="0" smtClean="0"/>
              <a:t>이어서 진행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을 그대로 사용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203978"/>
            <a:ext cx="8210550" cy="60007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2" name="Picture 1" descr="스크린샷 2017-02-28 오후 3.17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4"/>
          <a:stretch/>
        </p:blipFill>
        <p:spPr>
          <a:xfrm>
            <a:off x="6005742" y="1967173"/>
            <a:ext cx="2543888" cy="4507460"/>
          </a:xfrm>
          <a:prstGeom prst="rect">
            <a:avLst/>
          </a:prstGeom>
        </p:spPr>
      </p:pic>
      <p:pic>
        <p:nvPicPr>
          <p:cNvPr id="7" name="Picture 6" descr="스크린샷 2017-02-28 오후 3.19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33" y="6495638"/>
            <a:ext cx="2925201" cy="2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5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[3/6]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GoolgeMap </a:t>
            </a:r>
            <a:r>
              <a:rPr lang="ko-KR" altLang="en-US" sz="1600" b="1" dirty="0"/>
              <a:t>개체를 </a:t>
            </a:r>
            <a:r>
              <a:rPr lang="ko-KR" altLang="en-US" sz="1600" b="1" dirty="0" smtClean="0"/>
              <a:t>준비하고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위성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지도가 </a:t>
            </a:r>
            <a:r>
              <a:rPr lang="ko-KR" altLang="en-US" sz="1600" b="1" dirty="0" smtClean="0"/>
              <a:t>보이도록 설정 후 실행</a:t>
            </a:r>
            <a:endParaRPr lang="en-US" altLang="ko-KR" sz="1600" b="1" dirty="0" smtClean="0"/>
          </a:p>
        </p:txBody>
      </p:sp>
      <p:pic>
        <p:nvPicPr>
          <p:cNvPr id="1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203978"/>
            <a:ext cx="8210550" cy="600075"/>
          </a:xfrm>
          <a:prstGeom prst="rect">
            <a:avLst/>
          </a:prstGeom>
        </p:spPr>
      </p:pic>
      <p:pic>
        <p:nvPicPr>
          <p:cNvPr id="13" name="Picture 12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3.19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9" y="2726163"/>
            <a:ext cx="3876504" cy="39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[4/6]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옵션 메뉴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코드에서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앞 예제의 </a:t>
            </a:r>
            <a:r>
              <a:rPr lang="en-US" altLang="ko-KR" sz="1600" b="1" dirty="0" smtClean="0"/>
              <a:t>1</a:t>
            </a:r>
            <a:r>
              <a:rPr lang="en-US" altLang="ko-KR" sz="1600" b="1" dirty="0" smtClean="0"/>
              <a:t>7</a:t>
            </a:r>
            <a:r>
              <a:rPr lang="ko-KR" altLang="en-US" sz="1600" b="1" dirty="0" smtClean="0"/>
              <a:t>행과 </a:t>
            </a:r>
            <a:r>
              <a:rPr lang="en-US" altLang="ko-KR" sz="1600" b="1" dirty="0" smtClean="0"/>
              <a:t>1</a:t>
            </a:r>
            <a:r>
              <a:rPr lang="en-US" altLang="ko-KR" sz="1600" b="1" dirty="0" smtClean="0"/>
              <a:t>8</a:t>
            </a:r>
            <a:r>
              <a:rPr lang="ko-KR" altLang="en-US" sz="1600" b="1" dirty="0" smtClean="0"/>
              <a:t>행을 </a:t>
            </a:r>
            <a:r>
              <a:rPr lang="ko-KR" altLang="en-US" sz="1600" b="1" dirty="0" smtClean="0"/>
              <a:t>삭제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옵션 </a:t>
            </a:r>
            <a:r>
              <a:rPr lang="ko-KR" altLang="en-US" sz="1600" b="1" dirty="0"/>
              <a:t>메뉴에 위성 지도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일반 지도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월드컵경기장 </a:t>
            </a:r>
            <a:r>
              <a:rPr lang="ko-KR" altLang="en-US" sz="1600" b="1" dirty="0" smtClean="0"/>
              <a:t>바로가기를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위성 지도 </a:t>
            </a:r>
            <a:r>
              <a:rPr lang="ko-KR" altLang="en-US" sz="1600" b="1" dirty="0"/>
              <a:t>선택하면 위성지도가 켜지고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일반 </a:t>
            </a:r>
            <a:r>
              <a:rPr lang="ko-KR" altLang="en-US" sz="1600" b="1" dirty="0" smtClean="0"/>
              <a:t>지도 </a:t>
            </a:r>
            <a:r>
              <a:rPr lang="ko-KR" altLang="en-US" sz="1600" b="1" dirty="0"/>
              <a:t>선택하면 위성지도가 꺼지도록 함</a:t>
            </a:r>
            <a:endParaRPr lang="en-US" altLang="ko-KR" sz="1600" b="1" dirty="0" smtClean="0"/>
          </a:p>
        </p:txBody>
      </p:sp>
      <p:pic>
        <p:nvPicPr>
          <p:cNvPr id="9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203978"/>
            <a:ext cx="8210550" cy="60007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3.21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2" y="3454172"/>
            <a:ext cx="4202636" cy="2784247"/>
          </a:xfrm>
          <a:prstGeom prst="rect">
            <a:avLst/>
          </a:prstGeom>
        </p:spPr>
      </p:pic>
      <p:pic>
        <p:nvPicPr>
          <p:cNvPr id="7" name="Picture 6" descr="스크린샷 2017-02-28 오후 3.21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84" y="3672198"/>
            <a:ext cx="4234588" cy="12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[5/6]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클릭하면 표시한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CCTV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모양의 아이콘이 지도에 생성되도록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추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가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20397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1146230"/>
            <a:ext cx="755002" cy="650562"/>
          </a:xfrm>
          <a:prstGeom prst="rect">
            <a:avLst/>
          </a:prstGeom>
        </p:spPr>
      </p:pic>
      <p:pic>
        <p:nvPicPr>
          <p:cNvPr id="6" name="Picture 5" descr="스크린샷 2017-02-28 오후 3.2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2" y="2448454"/>
            <a:ext cx="4984909" cy="3127786"/>
          </a:xfrm>
          <a:prstGeom prst="rect">
            <a:avLst/>
          </a:prstGeom>
        </p:spPr>
      </p:pic>
      <p:pic>
        <p:nvPicPr>
          <p:cNvPr id="9" name="Picture 8" descr="스크린샷 2017-02-28 오후 3.24.0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6"/>
          <a:stretch/>
        </p:blipFill>
        <p:spPr>
          <a:xfrm>
            <a:off x="863904" y="5498790"/>
            <a:ext cx="4990734" cy="6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7-02-28 오후 3.2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0" y="1201508"/>
            <a:ext cx="7622530" cy="399718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Google </a:t>
            </a:r>
            <a:r>
              <a:rPr lang="ko-KR" altLang="en-US" dirty="0"/>
              <a:t>지도 ▶</a:t>
            </a:r>
            <a:r>
              <a:rPr lang="en-US" altLang="ko-KR" sz="2400" dirty="0"/>
              <a:t>Google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[6/6]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" y="1146230"/>
            <a:ext cx="755002" cy="6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[2/12]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만든 후 적당한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복사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후 2.2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1" y="2428927"/>
            <a:ext cx="4276041" cy="40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2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[3/12]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후 2.2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8" y="2004105"/>
            <a:ext cx="7964689" cy="27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5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[4/12]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스위치를 켜면 음악이 시작되고 스위치를 끄면 음악이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7" y="2420007"/>
            <a:ext cx="6034545" cy="40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[5/12]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489075"/>
            <a:ext cx="8624506" cy="48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8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6981</TotalTime>
  <Words>1493</Words>
  <Application>Microsoft Macintosh PowerPoint</Application>
  <PresentationFormat>On-screen Show (4:3)</PresentationFormat>
  <Paragraphs>284</Paragraphs>
  <Slides>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Standarddesign</vt:lpstr>
      <vt:lpstr>PowerPoint Presentation</vt:lpstr>
      <vt:lpstr>13. 멀티미디어와 Google 지도</vt:lpstr>
      <vt:lpstr>PowerPoint Presentation</vt:lpstr>
      <vt:lpstr>PowerPoint Presentation</vt:lpstr>
      <vt:lpstr>1. 오디오[1/12]</vt:lpstr>
      <vt:lpstr>1. 오디오[2/12]</vt:lpstr>
      <vt:lpstr>1. 오디오[3/12]</vt:lpstr>
      <vt:lpstr>1. 오디오[4/12]</vt:lpstr>
      <vt:lpstr>1. 오디오[5/12]</vt:lpstr>
      <vt:lpstr>1. 오디오[6/12]</vt:lpstr>
      <vt:lpstr>1. 오디오[7/12]</vt:lpstr>
      <vt:lpstr>1. 오디오[8/12]</vt:lpstr>
      <vt:lpstr>1. 오디오[9/12]</vt:lpstr>
      <vt:lpstr>1. 오디오[10/12]</vt:lpstr>
      <vt:lpstr>1. 오디오[11/12]</vt:lpstr>
      <vt:lpstr>1. 오디오[12/12]</vt:lpstr>
      <vt:lpstr>2. 스레드 ▶프로그래스바와 시크바[1/3] </vt:lpstr>
      <vt:lpstr>2. 스레드 ▶프로그래스바와 시크바[2/3] </vt:lpstr>
      <vt:lpstr>2. 스레드 ▶프로그래스바와 시크바[3/3] </vt:lpstr>
      <vt:lpstr>2. 스레드 ▶스레드 기본[1/5] </vt:lpstr>
      <vt:lpstr>2. 스레드 ▶스레드 기본[2/5] </vt:lpstr>
      <vt:lpstr>2. 스레드 ▶스레드 기본[3/5] </vt:lpstr>
      <vt:lpstr>2. 스레드 ▶스레드 기본[4/5] </vt:lpstr>
      <vt:lpstr>2. 스레드 ▶스레드 기본[5/5] </vt:lpstr>
      <vt:lpstr>2. 스레드 ▶UI 스레드[1/5] </vt:lpstr>
      <vt:lpstr>2. 스레드 ▶UI 스레드[2/5] </vt:lpstr>
      <vt:lpstr>2. 스레드 ▶UI 스레드[3/5] </vt:lpstr>
      <vt:lpstr>2. 스레드 ▶UI 스레드[4/5] </vt:lpstr>
      <vt:lpstr>2. 스레드 ▶UI 스레드[5/5] </vt:lpstr>
      <vt:lpstr>2. 스레드 ▶스레드 응용[1/4]</vt:lpstr>
      <vt:lpstr>2. 스레드 ▶스레드 응용[2/4]</vt:lpstr>
      <vt:lpstr>2. 스레드 ▶스레드 응용[3/4] </vt:lpstr>
      <vt:lpstr>2. 스레드 ▶스레드 응용[4/4] </vt:lpstr>
      <vt:lpstr>3. Google 지도 ▶Google  지도 사용을 위한 준비 사항[1/11] </vt:lpstr>
      <vt:lpstr>3. Google 지도 ▶Google  지도 사용을 위한 준비 사항[2/11] </vt:lpstr>
      <vt:lpstr>3. Google 지도 ▶Google  지도 사용을 위한 준비 사항[3/11] </vt:lpstr>
      <vt:lpstr>3. Google 지도 ▶Google  지도 사용을 위한 준비 사항[4/11] </vt:lpstr>
      <vt:lpstr>3. Google 지도 ▶Google  지도 사용을 위한 준비 사항[5/11] </vt:lpstr>
      <vt:lpstr>3. Google 지도 ▶Google  지도 사용을 위한 준비 사항[6/11] </vt:lpstr>
      <vt:lpstr>3. Google 지도 ▶Google  지도 사용을 위한 준비 사항[7/11] </vt:lpstr>
      <vt:lpstr>3. Google 지도 ▶Google  지도 사용을 위한 준비 사항[8/11] </vt:lpstr>
      <vt:lpstr>3. Google 지도 ▶Google  지도 사용을 위한 준비 사항[9/11] </vt:lpstr>
      <vt:lpstr>3. Google 지도▶Google  지도 사용을 위한 준비 사항[10/11] </vt:lpstr>
      <vt:lpstr>3. Google 지도▶Google  지도 사용을 위한 준비 사항[11/11] </vt:lpstr>
      <vt:lpstr>3. Google 지도 ▶Google Play service 라이브러리 사용 설정[1/6] </vt:lpstr>
      <vt:lpstr>3. Google 지도 ▶Google Play service 라이브러리 사용 설정[2/6] </vt:lpstr>
      <vt:lpstr>3. Google 지도 ▶Google Play service 라이브러리 사용 설정[3/6] </vt:lpstr>
      <vt:lpstr>3. Google 지도 ▶Google Play service 라이브러리 사용 설정[4/6] </vt:lpstr>
      <vt:lpstr>3. Google 지도 ▶Google Play service 라이브러리 사용 설정[5/6] </vt:lpstr>
      <vt:lpstr>3. Google 지도 ▶Google Play service 라이브러리 사용 설정[6/6] </vt:lpstr>
      <vt:lpstr>3. Google 지도 ▶Google  지도 응용[1/6] </vt:lpstr>
      <vt:lpstr>3. Google 지도 ▶Google  지도 응용[2/6] </vt:lpstr>
      <vt:lpstr>3. Google 지도 ▶Google  지도 응용[3/6] </vt:lpstr>
      <vt:lpstr>3. Google 지도 ▶Google  지도 응용[4/6] </vt:lpstr>
      <vt:lpstr>3. Google 지도 ▶Google  지도 응용[5/6] </vt:lpstr>
      <vt:lpstr>3. Google 지도 ▶Google  지도 응용[6/6]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855</cp:revision>
  <dcterms:created xsi:type="dcterms:W3CDTF">2007-11-27T23:54:21Z</dcterms:created>
  <dcterms:modified xsi:type="dcterms:W3CDTF">2017-02-28T06:27:10Z</dcterms:modified>
</cp:coreProperties>
</file>